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3" r:id="rId13"/>
    <p:sldId id="272" r:id="rId14"/>
    <p:sldId id="274" r:id="rId15"/>
    <p:sldId id="275" r:id="rId16"/>
    <p:sldId id="276" r:id="rId17"/>
    <p:sldId id="277" r:id="rId18"/>
    <p:sldId id="289" r:id="rId19"/>
    <p:sldId id="283" r:id="rId20"/>
    <p:sldId id="284" r:id="rId21"/>
    <p:sldId id="285" r:id="rId22"/>
    <p:sldId id="286" r:id="rId23"/>
    <p:sldId id="280" r:id="rId24"/>
    <p:sldId id="281" r:id="rId25"/>
    <p:sldId id="288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29F64-8F58-41D3-9D01-25A7CB6ADE6F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521E0-390B-456E-A936-5AB3A3564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1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41E62C5-485E-4CDF-AD73-5110C287F9A6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3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47E-95C6-4C1D-A6E1-411DCE93690C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199-01BE-42A2-BB71-06F9CD25B8E5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7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B7D0-C060-4CF6-AAD2-D0CF767D1A7A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4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5DD0-289A-42A1-B794-6FC4018A3B8B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2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A34-C38C-4CCA-9CEA-0F3ACD0D065E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1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D09-6498-419A-8269-164A5CCF5B98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59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74-4AAA-4A63-8561-756CE3715CB6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9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E343B8D-0C96-4F0C-A1F1-B4AE04100FA5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CA88-67E5-4CCB-B92A-4E8B9FA84932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8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61FC78E6-D9DA-4363-A929-02BC0504B1BA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5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0C0D-45CF-41A7-B41A-85BD094FA2DA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0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2C-0942-4EEB-867B-37D7FE826256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3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085-D157-461A-B372-59C1B11A0070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5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0423-EE06-499E-82A8-24F06513D25A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0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48F-0611-4439-BEFD-016C79536A95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3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D3F-EB58-4253-9BE8-ACDE743861F1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2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4C355-8FE5-42C5-815E-243E8757BA71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18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Campanha da Fraternidade 2023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“Dai-lhes vós mesmos de comer!”</a:t>
            </a:r>
          </a:p>
          <a:p>
            <a:r>
              <a:rPr lang="pt-BR" dirty="0" smtClean="0"/>
              <a:t>(</a:t>
            </a:r>
            <a:r>
              <a:rPr lang="pt-BR" dirty="0" err="1" smtClean="0"/>
              <a:t>Mt</a:t>
            </a:r>
            <a:r>
              <a:rPr lang="pt-BR" dirty="0" smtClean="0"/>
              <a:t> 14,16)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835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68658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86401" y="2245659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/>
              <a:t>Nossa Senhora canta:</a:t>
            </a:r>
          </a:p>
          <a:p>
            <a:r>
              <a:rPr lang="pt-BR" sz="2200" i="1" dirty="0" smtClean="0"/>
              <a:t>Deus é nossa esperança</a:t>
            </a:r>
          </a:p>
          <a:p>
            <a:r>
              <a:rPr lang="pt-BR" sz="2200" i="1" dirty="0" smtClean="0"/>
              <a:t>Ele derruba o poderoso </a:t>
            </a:r>
          </a:p>
          <a:p>
            <a:r>
              <a:rPr lang="pt-BR" sz="2200" i="1" dirty="0" smtClean="0"/>
              <a:t>E ao humilde eleva</a:t>
            </a:r>
          </a:p>
          <a:p>
            <a:r>
              <a:rPr lang="pt-BR" sz="2200" i="1" dirty="0" smtClean="0"/>
              <a:t>Dá pão a quem tem fome, </a:t>
            </a:r>
          </a:p>
          <a:p>
            <a:r>
              <a:rPr lang="pt-BR" sz="2200" i="1" dirty="0" smtClean="0"/>
              <a:t>Santo é o seu nome</a:t>
            </a:r>
          </a:p>
          <a:p>
            <a:r>
              <a:rPr lang="pt-BR" sz="2200" i="1" dirty="0" smtClean="0"/>
              <a:t>E hoje ele nos convida </a:t>
            </a:r>
          </a:p>
          <a:p>
            <a:r>
              <a:rPr lang="pt-BR" sz="2200" i="1" dirty="0" smtClean="0"/>
              <a:t>A sermos mais irmãos.</a:t>
            </a:r>
            <a:endParaRPr lang="pt-BR" sz="2200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35072" y="2312894"/>
            <a:ext cx="42089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i="1" dirty="0"/>
              <a:t>Ó Bom Mestre, a vós recorremos </a:t>
            </a:r>
            <a:br>
              <a:rPr lang="pt-BR" sz="2500" i="1" dirty="0"/>
            </a:br>
            <a:r>
              <a:rPr lang="pt-BR" sz="2500" i="1" dirty="0"/>
              <a:t>Ajudai-nos a fome vencer</a:t>
            </a:r>
            <a:br>
              <a:rPr lang="pt-BR" sz="2500" i="1" dirty="0"/>
            </a:br>
            <a:r>
              <a:rPr lang="pt-BR" sz="2500" i="1" dirty="0"/>
              <a:t>Recordai-nos o que nós devemos:</a:t>
            </a:r>
            <a:br>
              <a:rPr lang="pt-BR" sz="2500" i="1" dirty="0"/>
            </a:br>
            <a:r>
              <a:rPr lang="pt-BR" sz="2500" i="1" dirty="0"/>
              <a:t>“Dai-lhes vós mesmos de comer” 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4047" cy="6862578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2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3400" b="1" dirty="0" smtClean="0"/>
              <a:t>VER </a:t>
            </a:r>
          </a:p>
        </p:txBody>
      </p:sp>
      <p:pic>
        <p:nvPicPr>
          <p:cNvPr id="12" name="Espaço Reservado para Imagem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12238" r="1223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/>
              <a:t>A realidade da fome</a:t>
            </a:r>
            <a:endParaRPr lang="pt-BR" sz="24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sz="3400" b="1" dirty="0" smtClean="0"/>
              <a:t>ILUMINAR</a:t>
            </a:r>
            <a:endParaRPr lang="pt-BR" sz="3400" b="1" dirty="0"/>
          </a:p>
        </p:txBody>
      </p:sp>
      <p:pic>
        <p:nvPicPr>
          <p:cNvPr id="13" name="Espaço Reservado para Imagem 12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13646" r="136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Espaço Reservado para Texto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/>
              <a:t>Com a luz da Palavra</a:t>
            </a:r>
            <a:endParaRPr lang="pt-BR" sz="24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sz="3400" b="1" dirty="0" smtClean="0"/>
              <a:t>AGIR</a:t>
            </a:r>
            <a:endParaRPr lang="pt-BR" sz="3400" b="1" dirty="0"/>
          </a:p>
        </p:txBody>
      </p:sp>
      <p:pic>
        <p:nvPicPr>
          <p:cNvPr id="14" name="Espaço Reservado para Imagem 13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966" b="9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Espaço Reservado para Texto 10"/>
          <p:cNvSpPr>
            <a:spLocks noGrp="1"/>
          </p:cNvSpPr>
          <p:nvPr>
            <p:ph type="body" sz="half" idx="20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Para transformar a realidade da fome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2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500" dirty="0" smtClean="0"/>
              <a:t>VER</a:t>
            </a:r>
            <a:br>
              <a:rPr lang="pt-BR" sz="5500" dirty="0" smtClean="0"/>
            </a:br>
            <a:r>
              <a:rPr lang="pt-BR" sz="3300" dirty="0"/>
              <a:t>A realidade da </a:t>
            </a:r>
            <a:r>
              <a:rPr lang="pt-BR" sz="3300" dirty="0" smtClean="0"/>
              <a:t>fome</a:t>
            </a:r>
            <a:endParaRPr lang="pt-BR" sz="55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4000" i="1" dirty="0" smtClean="0"/>
              <a:t>“Ao desembarcar, Jesus </a:t>
            </a:r>
            <a:r>
              <a:rPr lang="pt-BR" sz="4000" b="1" i="1" dirty="0" smtClean="0"/>
              <a:t>VIU </a:t>
            </a:r>
            <a:r>
              <a:rPr lang="pt-BR" sz="4000" i="1" dirty="0" smtClean="0"/>
              <a:t>uma grande multidão. Encheu-se de compaixão por eles e curou os que estavam enfermos”</a:t>
            </a:r>
          </a:p>
          <a:p>
            <a:r>
              <a:rPr lang="pt-BR" sz="4000" i="1" dirty="0" smtClean="0"/>
              <a:t>(</a:t>
            </a:r>
            <a:r>
              <a:rPr lang="pt-BR" sz="4000" i="1" dirty="0" err="1" smtClean="0"/>
              <a:t>Mt</a:t>
            </a:r>
            <a:r>
              <a:rPr lang="pt-BR" sz="4000" i="1" dirty="0" smtClean="0"/>
              <a:t> 14,14)</a:t>
            </a:r>
            <a:endParaRPr lang="pt-BR" sz="40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0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2388" y="591671"/>
            <a:ext cx="740933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A fome é uma realidade do Brasil. E este fato não pode ser negado. Ela é o flagelo de uma multidão de brasileiros. Mas no Brasil não falta alimento. A cada ano o país bate recordes  de produção. O que então nos falta? Falta-nos convertermo-nos ao Evangelho, olhar com sinceridade as necessidades do outro...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2388" y="457200"/>
            <a:ext cx="74093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Viver com fome, a ponto de perder a própria dignidade, arrastar-se pela rua, revirar o lixo e morrer de fome não é algo natural ou desejado por Deus.</a:t>
            </a:r>
          </a:p>
          <a:p>
            <a:endParaRPr lang="pt-BR" sz="2500" dirty="0"/>
          </a:p>
          <a:p>
            <a:r>
              <a:rPr lang="pt-BR" sz="2500" dirty="0" smtClean="0"/>
              <a:t>A fome não foi criada, mas radicalizada pela pandemia da COVID-19, que enfrentamos desde março de 2020 e que, com certeza, marcará todas as nossas ações dessa década.</a:t>
            </a:r>
          </a:p>
          <a:p>
            <a:endParaRPr lang="pt-BR" sz="2500" dirty="0"/>
          </a:p>
          <a:p>
            <a:r>
              <a:rPr lang="pt-BR" sz="2500" dirty="0" smtClean="0"/>
              <a:t>No Brasil há 125,2 milhões de brasileiros que nunca sabem quando terão a próxima refeição.</a:t>
            </a:r>
          </a:p>
          <a:p>
            <a:endParaRPr lang="pt-BR" sz="2500" dirty="0"/>
          </a:p>
          <a:p>
            <a:r>
              <a:rPr lang="pt-BR" sz="2500" dirty="0" smtClean="0"/>
              <a:t>Tudo começa com o ato de ver, fazer como Jesus, “levantar os olhos e ver” a realidade da fome no Brasil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0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Direito Humano à </a:t>
            </a:r>
            <a:r>
              <a:rPr lang="pt-BR" smtClean="0"/>
              <a:t>Alimentação Adequada (DHAA)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Direitos Humanos são aqueles que os seres humanos possuem, única e exclusivamente, por terem nascido e serem parte da espécie humana. Decorrem da dignidade da pessoa humana. São inalienáveis e anteriores a qualquer legislação.</a:t>
            </a:r>
          </a:p>
          <a:p>
            <a:r>
              <a:rPr lang="pt-BR" dirty="0" smtClean="0"/>
              <a:t>Devem assegurar às pessoas condições básicas que lhes permitam levar uma vida digna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3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4776" y="632012"/>
            <a:ext cx="71672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 smtClean="0"/>
              <a:t>O Direito Humano à Alimentação Adequada é indispensável para a sobrevivência.</a:t>
            </a:r>
          </a:p>
          <a:p>
            <a:r>
              <a:rPr lang="pt-BR" sz="2700" dirty="0" smtClean="0"/>
              <a:t>Todos têm direito à alimentação adequada como requisito para a realização de outros direitos.</a:t>
            </a:r>
          </a:p>
          <a:p>
            <a:endParaRPr lang="pt-BR" sz="2700" dirty="0" smtClean="0"/>
          </a:p>
          <a:p>
            <a:r>
              <a:rPr lang="pt-BR" sz="2700" dirty="0" smtClean="0"/>
              <a:t>A alimentação saudável não pode ser considerada apenas uma questão de solidariedade. Ela é uma direito e deve ser </a:t>
            </a:r>
            <a:r>
              <a:rPr lang="pt-BR" sz="2700" dirty="0"/>
              <a:t>g</a:t>
            </a:r>
            <a:r>
              <a:rPr lang="pt-BR" sz="2700" dirty="0" smtClean="0"/>
              <a:t>arantida pelo Estado a todos os cidadãos.</a:t>
            </a:r>
            <a:endParaRPr lang="pt-BR" sz="27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6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números da fome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abril de 2022, 58,1% dos domicílio brasileiros tinham seus moradores em Insegurança Alimentar.</a:t>
            </a:r>
          </a:p>
          <a:p>
            <a:r>
              <a:rPr lang="pt-BR" dirty="0" smtClean="0"/>
              <a:t>15,5% conviviam com a fome</a:t>
            </a:r>
          </a:p>
          <a:p>
            <a:r>
              <a:rPr lang="pt-BR" dirty="0" smtClean="0"/>
              <a:t>Ou seja, 33 milhões de pessoas enfrentam a fome no Brasil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6274"/>
          <a:stretch/>
        </p:blipFill>
        <p:spPr>
          <a:xfrm>
            <a:off x="0" y="0"/>
            <a:ext cx="7718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2336873"/>
            <a:ext cx="8274424" cy="3599316"/>
          </a:xfrm>
        </p:spPr>
        <p:txBody>
          <a:bodyPr>
            <a:noAutofit/>
          </a:bodyPr>
          <a:lstStyle/>
          <a:p>
            <a:pPr algn="just"/>
            <a:r>
              <a:rPr lang="pt-BR" sz="3400" b="1" dirty="0" smtClean="0"/>
              <a:t>SENSIBILIZAR</a:t>
            </a:r>
            <a:r>
              <a:rPr lang="pt-BR" sz="3400" dirty="0" smtClean="0"/>
              <a:t> a sociedade e a Igreja para enfrentarem o flagelo da fome, sofrido por uma multidão de irmãos e irmãs, por meio de compromissos que transformem esta realidade a partir do Evangelho de Jesus Cristo</a:t>
            </a:r>
            <a:endParaRPr lang="pt-BR" sz="3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56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https://static.poder360.com.br/2022/08/fome-no-brasil-site-6-ago-2022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3"/>
          <a:stretch/>
        </p:blipFill>
        <p:spPr bwMode="auto">
          <a:xfrm>
            <a:off x="0" y="0"/>
            <a:ext cx="784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8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0" name="Picture 2" descr="https://static.poder360.com.br/2022/08/fome-no-brasil-site-6-ago-202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7"/>
          <a:stretch/>
        </p:blipFill>
        <p:spPr bwMode="auto">
          <a:xfrm>
            <a:off x="0" y="0"/>
            <a:ext cx="7711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81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10196"/>
          <a:stretch/>
        </p:blipFill>
        <p:spPr>
          <a:xfrm>
            <a:off x="0" y="-1"/>
            <a:ext cx="7624482" cy="68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67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4776" y="632012"/>
            <a:ext cx="7167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 smtClean="0"/>
              <a:t>Esses dados alertam toda a sociedade brasileira para a natureza urgente e imprescindível de ações e políticas públicas efetivas que auxiliem os grupos mais </a:t>
            </a:r>
            <a:r>
              <a:rPr lang="pt-BR" sz="2700" dirty="0" err="1" smtClean="0"/>
              <a:t>vulnerabilizados</a:t>
            </a:r>
            <a:r>
              <a:rPr lang="pt-BR" sz="2700" dirty="0" smtClean="0"/>
              <a:t> e promovam a Segurança Alimentar e Nutricional, ao lado de políticas estruturais direcionadas à redução das desigualdades sociais.</a:t>
            </a:r>
            <a:endParaRPr lang="pt-BR" sz="27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3074" name="Picture 2" descr="Brasil de volta ao mapa da fome é o retrato do desmonte de políticas  públicas. Entrevista especial com Daniel de Souza | Combate Racismo  Ambien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3" b="9297"/>
          <a:stretch/>
        </p:blipFill>
        <p:spPr bwMode="auto">
          <a:xfrm>
            <a:off x="920003" y="3939989"/>
            <a:ext cx="7143750" cy="29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96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causas da fome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2336873"/>
            <a:ext cx="8099612" cy="419839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Estrutura fundiária</a:t>
            </a:r>
          </a:p>
          <a:p>
            <a:r>
              <a:rPr lang="pt-BR" dirty="0" smtClean="0"/>
              <a:t>Política agrícola perversa que coloca o sistema produtivo a serviço do sistema econômico</a:t>
            </a:r>
          </a:p>
          <a:p>
            <a:r>
              <a:rPr lang="pt-BR" dirty="0" smtClean="0"/>
              <a:t>Desemprego e subemprego</a:t>
            </a:r>
          </a:p>
          <a:p>
            <a:r>
              <a:rPr lang="pt-BR" dirty="0" smtClean="0"/>
              <a:t>Perversidade da política salarial</a:t>
            </a:r>
          </a:p>
          <a:p>
            <a:r>
              <a:rPr lang="pt-BR" dirty="0" smtClean="0"/>
              <a:t>Comportamentos morais lamentáveis</a:t>
            </a:r>
          </a:p>
          <a:p>
            <a:r>
              <a:rPr lang="pt-BR" dirty="0"/>
              <a:t> </a:t>
            </a:r>
            <a:r>
              <a:rPr lang="pt-BR" dirty="0" smtClean="0"/>
              <a:t>Extinção Conselho </a:t>
            </a:r>
            <a:r>
              <a:rPr lang="pt-BR" dirty="0"/>
              <a:t>Nacional de Segurança Alimentar (CONSEA</a:t>
            </a:r>
            <a:r>
              <a:rPr lang="pt-BR" dirty="0" smtClean="0"/>
              <a:t>)</a:t>
            </a:r>
          </a:p>
          <a:p>
            <a:r>
              <a:rPr lang="pt-BR" dirty="0" smtClean="0"/>
              <a:t>Desmonte de todo o Sistema Nacional de Segurança Alimentar e Nutricional (SISAN), especialmente do PAA, PNAE e CONAB.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geopolítica da fome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Norte e Nordeste do país, o interior dos estados e as periferias das grandes e médias cidades abrigam enormes bolsões de miséria e pobreza, onde milhões de pessoas são obrigadas a conviver diariamente com a fome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91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" y="981635"/>
            <a:ext cx="9121588" cy="587636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412" y="0"/>
            <a:ext cx="9121588" cy="1631216"/>
          </a:xfrm>
          <a:prstGeom prst="rect">
            <a:avLst/>
          </a:prstGeom>
          <a:solidFill>
            <a:srgbClr val="D7D7D7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i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“Na América Latina certamente persiste uma dinâmica perversa: ricos cada vez mais ricos à custa de pobres cada vez mais pobres”</a:t>
            </a:r>
          </a:p>
          <a:p>
            <a:pPr algn="ctr"/>
            <a:r>
              <a:rPr lang="pt-BR" sz="2500" b="1" i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(São João Paulo II)</a:t>
            </a:r>
            <a:endParaRPr lang="pt-BR" sz="2500" b="1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86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AutoShape 2" descr="Crise política no Brasil preocupa papa Francisco | Agênci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871"/>
            <a:ext cx="9144000" cy="4572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5575" y="1413711"/>
            <a:ext cx="395922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“Produzimos comida suficiente para todas as pessoas, mas muitas ficam sem o pão de cada dia. Isso constitui um verdadeiro escândalo, um crime que viola direitos humanos básicos”.</a:t>
            </a:r>
          </a:p>
          <a:p>
            <a:r>
              <a:rPr lang="pt-BR" sz="2500" dirty="0" smtClean="0"/>
              <a:t>(Papa Francisco)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96246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2336872"/>
            <a:ext cx="8045824" cy="403703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b="1" dirty="0" smtClean="0"/>
              <a:t>COMPREENDER</a:t>
            </a:r>
            <a:r>
              <a:rPr lang="pt-BR" dirty="0" smtClean="0"/>
              <a:t> a realidade da fome à luz da fé em Jesus Cristo;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 smtClean="0"/>
              <a:t>DESVELAR</a:t>
            </a:r>
            <a:r>
              <a:rPr lang="pt-BR" dirty="0" smtClean="0"/>
              <a:t> as causas da fome no Brasil;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 smtClean="0"/>
              <a:t>INDICAR</a:t>
            </a:r>
            <a:r>
              <a:rPr lang="pt-BR" dirty="0" smtClean="0"/>
              <a:t> as contradições de uma economia que mata pela fome;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 smtClean="0"/>
              <a:t>APROFUNDAR  </a:t>
            </a:r>
            <a:r>
              <a:rPr lang="pt-BR" dirty="0" smtClean="0"/>
              <a:t>o conhecimento e a compreensão das exigências evangélicas e éticas de superação da miséria e da fome;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 smtClean="0"/>
              <a:t>ACOLHER </a:t>
            </a:r>
            <a:r>
              <a:rPr lang="pt-BR" dirty="0" smtClean="0"/>
              <a:t>o imperativo da Palavra de Deus, que nos conduz ao compromisso e à corresponsabilidade fraterna;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5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1639" y="2151530"/>
            <a:ext cx="8047585" cy="42223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pt-BR" b="1" dirty="0" smtClean="0"/>
              <a:t>INVESTIR </a:t>
            </a:r>
            <a:r>
              <a:rPr lang="pt-BR" dirty="0" smtClean="0"/>
              <a:t>esforços em iniciativas individuais, comunitários e sociais que levem à superação da miséria e da fome no Brasil;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t-BR" b="1" dirty="0" smtClean="0"/>
              <a:t>ESTIMULAR</a:t>
            </a:r>
            <a:r>
              <a:rPr lang="pt-BR" dirty="0" smtClean="0"/>
              <a:t>  iniciativas de agricultura familiar agroecológica e  a produção de alimentos saudáveis;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t-BR" b="1" dirty="0" smtClean="0"/>
              <a:t>RECONHECER </a:t>
            </a:r>
            <a:r>
              <a:rPr lang="pt-BR" dirty="0" smtClean="0"/>
              <a:t>e fomentar iniciativas conjuntas entre comunidade de fé e outras instituições da sociedade civil organizada;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t-BR" b="1" dirty="0" smtClean="0"/>
              <a:t>MOBILIZAR</a:t>
            </a:r>
            <a:r>
              <a:rPr lang="pt-BR" dirty="0" smtClean="0"/>
              <a:t> a sociedade para que haja uma sólida política de alimentação no Brasil, garantindo que todos tenham vida.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91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do 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500" dirty="0" smtClean="0"/>
              <a:t>A cada ano recebemos um convite para viver a Quaresma à luz da Campanha da Fraternidade e viver a Campanha da Fraternidade em espírito de conversão pessoal, comunitária e social.</a:t>
            </a:r>
            <a:endParaRPr lang="pt-BR" sz="3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1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72353" y="632012"/>
            <a:ext cx="704625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 smtClean="0"/>
              <a:t>Temos, sem dúvida, fome de Deus.  Desejamos estar com Ele e poder participar de seu amor e da sua misericórdia. Temos fome de paz, fraternidade, verdade, concórdia e tudo mais que efetivamente nos humaniza.</a:t>
            </a:r>
            <a:endParaRPr lang="pt-BR" sz="35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6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72353" y="632012"/>
            <a:ext cx="704625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 smtClean="0"/>
              <a:t>A fome é também um desafio social, humanitário, uma situação que não se pode deixar de enfrentar, pois a fome de uns onera a todos nós, onera uma sociedade inteira.</a:t>
            </a:r>
          </a:p>
          <a:p>
            <a:endParaRPr lang="pt-BR" sz="3500" dirty="0"/>
          </a:p>
          <a:p>
            <a:r>
              <a:rPr lang="pt-BR" sz="3500" dirty="0" smtClean="0"/>
              <a:t>Por isso a CNBB apresenta, pela terceira vez, o tema da fome para a Campanha da Fraternidade</a:t>
            </a:r>
            <a:endParaRPr lang="pt-BR" sz="35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4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96715" cy="687874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96714" y="2312894"/>
            <a:ext cx="36472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i="1" dirty="0" smtClean="0"/>
              <a:t>E todos repartiam o pão </a:t>
            </a:r>
          </a:p>
          <a:p>
            <a:r>
              <a:rPr lang="pt-BR" sz="2500" i="1" dirty="0" smtClean="0"/>
              <a:t>e não havia </a:t>
            </a:r>
          </a:p>
          <a:p>
            <a:r>
              <a:rPr lang="pt-BR" sz="2500" i="1" dirty="0" smtClean="0"/>
              <a:t>necessitados entre eles</a:t>
            </a:r>
            <a:endParaRPr lang="pt-BR" sz="2500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7453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6003</TotalTime>
  <Words>975</Words>
  <Application>Microsoft Office PowerPoint</Application>
  <PresentationFormat>Apresentação na tela (4:3)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Bahnschrift SemiBold</vt:lpstr>
      <vt:lpstr>Calibri</vt:lpstr>
      <vt:lpstr>Trebuchet MS</vt:lpstr>
      <vt:lpstr>Berlim</vt:lpstr>
      <vt:lpstr>Campanha da Fraternidade 2023</vt:lpstr>
      <vt:lpstr>Objetivo Geral</vt:lpstr>
      <vt:lpstr>Objetivos específicos</vt:lpstr>
      <vt:lpstr>Objetivos específicos</vt:lpstr>
      <vt:lpstr>Introdução </vt:lpstr>
      <vt:lpstr>Apresentação do tema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Método </vt:lpstr>
      <vt:lpstr>VER A realidade da fome</vt:lpstr>
      <vt:lpstr>Apresentação do PowerPoint</vt:lpstr>
      <vt:lpstr>Apresentação do PowerPoint</vt:lpstr>
      <vt:lpstr>O Direito Humano à Alimentação Adequada (DHAA)</vt:lpstr>
      <vt:lpstr>Apresentação do PowerPoint</vt:lpstr>
      <vt:lpstr>Os números da fome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causas da fome no Brasil</vt:lpstr>
      <vt:lpstr>A geopolítica da fome no Brasil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da Fraternidade 2023</dc:title>
  <dc:creator>CLÁUDIO</dc:creator>
  <cp:lastModifiedBy>CLÁUDIO</cp:lastModifiedBy>
  <cp:revision>19</cp:revision>
  <dcterms:created xsi:type="dcterms:W3CDTF">2023-01-02T13:35:11Z</dcterms:created>
  <dcterms:modified xsi:type="dcterms:W3CDTF">2023-01-26T12:36:46Z</dcterms:modified>
</cp:coreProperties>
</file>