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3784DA-E3E0-4099-8BC4-1813584CD7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6415" y="800100"/>
            <a:ext cx="8447314" cy="3314694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E1BD63B-9405-4E42-9E2F-07573F9B1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6415" y="4909459"/>
            <a:ext cx="8292874" cy="914395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68D03A-9A11-476C-B52A-593F3C019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0168-EB40-45AF-89A1-87DE0A55FFC6}" type="datetime1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A950CD1-7906-4885-9A4D-B764220DD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DECA96-1AD5-41FE-AB5C-68ABD6522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0A09E39A-DA3F-4BDC-A89A-6545C1DD3721}"/>
              </a:ext>
            </a:extLst>
          </p:cNvPr>
          <p:cNvCxnSpPr>
            <a:cxnSpLocks/>
          </p:cNvCxnSpPr>
          <p:nvPr/>
        </p:nvCxnSpPr>
        <p:spPr>
          <a:xfrm>
            <a:off x="360154" y="4602664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0922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BB4882-AC48-4F1E-837D-E154BEEDC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439"/>
            <a:ext cx="9613106" cy="12828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EFD34B7-C335-425E-BF89-DB1A0C235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914525"/>
            <a:ext cx="9613106" cy="3883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DD63754-C885-4DC6-962D-C861267B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CA68F-747D-436A-B5BB-2EBC3ED499E4}" type="datetime1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6EC9693-03CD-4EBD-A3D7-BE310CD5F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CBBD01-5E50-4FF1-A1D6-B24B7B75E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74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CEA1D39-AB23-4CEE-BBAA-55B29415D4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78644"/>
            <a:ext cx="1912144" cy="52720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CC20688-FA9B-4ABD-9E9E-C7EADE949A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578643"/>
            <a:ext cx="7943848" cy="52720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6B1A6B-AE19-4BD4-AE49-43E78CC0B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DC11-9E39-40A0-B3DC-E3F2AD04A616}" type="datetime1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6862144-27EE-4CE0-B167-F5DBA41B3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8A40B2-EFB0-47EA-878B-6405E1DC1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66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F2BEE8-2E4A-4A4A-833E-89D8D794E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45914"/>
            <a:ext cx="9527275" cy="1241944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46CFDA-CDBF-4B24-9EC3-827F540F7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08595"/>
            <a:ext cx="9527275" cy="36439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525871D-4A14-4A17-A0ED-7DDA7752B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88F0-556B-4BB7-8AAB-D63AEB65C662}" type="datetime1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5BD654-899B-4DAF-93B9-1CBCAB5F6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5F7FCA-B968-443D-90A7-E0F3C6D64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C7F5CC56-CBE8-4152-AD5E-982DD286AA28}"/>
              </a:ext>
            </a:extLst>
          </p:cNvPr>
          <p:cNvCxnSpPr>
            <a:cxnSpLocks/>
          </p:cNvCxnSpPr>
          <p:nvPr/>
        </p:nvCxnSpPr>
        <p:spPr>
          <a:xfrm>
            <a:off x="386707" y="1905000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452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A895B8-786F-418B-9367-52B195268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3426"/>
            <a:ext cx="8840344" cy="348904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1BCF574-9044-4964-B6AE-A3983D595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818488"/>
            <a:ext cx="8840344" cy="900772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9D2A109-E9F9-428E-858A-38375BF1D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5506-6815-4E0E-B1DE-ECA35C2016DF}" type="datetime1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DD9BA6F-665B-4D62-84D1-23E03428C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EA1A2D7-4390-4B51-90D4-900EAAB13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959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9166EE-5127-48B4-A6F6-F5F6B38DB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87828"/>
            <a:ext cx="9578683" cy="99060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57B8A9-5914-49F9-8E0E-C8723C5339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2057407"/>
            <a:ext cx="4318906" cy="3725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9E7D0C2-CAEA-4E31-8FA6-D866315DF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69577" y="2057407"/>
            <a:ext cx="4405746" cy="37251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51E5DE2-0BD6-45B3-BDB1-675BA058B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85F7-A724-48A4-9D33-CEBC5174E865}" type="datetime1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82622B7-97C1-4C72-BCA9-290DC716F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957BEE3-B3AE-45B6-924A-08ABC9518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6610397D-8A25-4307-B58D-8DE617EFD26D}"/>
              </a:ext>
            </a:extLst>
          </p:cNvPr>
          <p:cNvCxnSpPr>
            <a:cxnSpLocks/>
          </p:cNvCxnSpPr>
          <p:nvPr/>
        </p:nvCxnSpPr>
        <p:spPr>
          <a:xfrm>
            <a:off x="375523" y="1760404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9B747697-5C57-4DA6-8ED6-CAB14CDD220A}"/>
              </a:ext>
            </a:extLst>
          </p:cNvPr>
          <p:cNvCxnSpPr>
            <a:cxnSpLocks/>
          </p:cNvCxnSpPr>
          <p:nvPr/>
        </p:nvCxnSpPr>
        <p:spPr>
          <a:xfrm>
            <a:off x="5563342" y="1752600"/>
            <a:ext cx="0" cy="430010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240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F22296-2B01-4044-AD7B-497BAC8AE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09600"/>
            <a:ext cx="10515600" cy="95149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CF08880-DE5D-4299-BAC3-D45377C49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989859"/>
            <a:ext cx="4381644" cy="602671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F2A655D-7A3A-4BA5-B82A-744276BE2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713126"/>
            <a:ext cx="4381644" cy="31213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2037933-BDAC-4317-9B7E-E30CF0B42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50530" y="1989859"/>
            <a:ext cx="4487137" cy="602671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3A5878F-AE56-4F8C-A84A-A8534180DE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50531" y="2713127"/>
            <a:ext cx="4487136" cy="31213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FFF249A-9D93-4A8E-9284-5AB19AC0A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6E7A-BDD3-46A3-BEE2-EB821F9236B4}" type="datetime1">
              <a:rPr lang="en-US" smtClean="0"/>
              <a:t>9/28/2023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5563883-9438-44C9-877E-EC771D1B3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E5ED3CC-D7BA-43BD-973A-B09921FED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14B03ADF-AEED-49C1-9CF7-7749387E2A4F}"/>
              </a:ext>
            </a:extLst>
          </p:cNvPr>
          <p:cNvCxnSpPr>
            <a:cxnSpLocks/>
          </p:cNvCxnSpPr>
          <p:nvPr/>
        </p:nvCxnSpPr>
        <p:spPr>
          <a:xfrm>
            <a:off x="378503" y="1752600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CB5345CA-2FC8-42B9-85F7-84F77724D011}"/>
              </a:ext>
            </a:extLst>
          </p:cNvPr>
          <p:cNvCxnSpPr>
            <a:cxnSpLocks/>
          </p:cNvCxnSpPr>
          <p:nvPr/>
        </p:nvCxnSpPr>
        <p:spPr>
          <a:xfrm>
            <a:off x="5563342" y="1752600"/>
            <a:ext cx="0" cy="430010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522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0F8770-E2EE-4C9B-9F89-128DAC661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16" y="703687"/>
            <a:ext cx="9406190" cy="17225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91CE391-8E22-4716-8A8B-C39BA61A7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540C-9440-4E7A-B71A-BEFEE06869E3}" type="datetime1">
              <a:rPr lang="en-US" smtClean="0"/>
              <a:t>9/28/2023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A6C042F-179F-4DBC-80B7-34B89EA27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D386EA4-4BE5-4D17-A1DC-196FEA972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79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E649B6B-2C1C-452D-9F93-BD9A6F2B0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8DDB-88AC-4039-B59C-B05DC4C9C16C}" type="datetime1">
              <a:rPr lang="en-US" smtClean="0"/>
              <a:t>9/28/2023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47CA8ED-78AC-4474-8874-E4C424297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B90B764-0B68-4801-ADE7-931059129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3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AE717A-ED7D-43FE-881F-9407FF220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97476"/>
            <a:ext cx="3932237" cy="169371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6FE954-332E-4D66-AFFD-A15389A76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597475"/>
            <a:ext cx="5140180" cy="526357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9D15CDA-9FC3-4F17-963C-DD9E226EC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91194"/>
            <a:ext cx="3932237" cy="357779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CCC30BE-8EE8-4A41-B20E-ACEFC980C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ABFB-60E7-4BA1-866A-7059F058065B}" type="datetime1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44B6719-F550-42EF-B377-8E41A46D0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97A6636-5EF9-499C-A3A0-3021812D0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00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C038CB-27F1-47CF-B05A-CC0688301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59822"/>
            <a:ext cx="3932237" cy="165215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89C67EA-3155-4708-9B86-D7B2B54FC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03687"/>
            <a:ext cx="5212917" cy="49690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7B434F1-C813-4E9B-98A4-B0B372CE2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26277"/>
            <a:ext cx="3932237" cy="32464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122A0B8-75E7-465D-84CB-BC9C3FB2F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112F-55F4-4776-A323-7418930321C8}" type="datetime1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C3879C9-B751-43BD-8B27-FA18290E1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B1998FB-27B9-46E5-90E3-09B108B0E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19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FBA68A5-A7C7-4D91-AB95-6E0B6FFD874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1F93EBF-655A-4373-ADBE-9606BFA9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439"/>
            <a:ext cx="9485160" cy="1282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AAF2994-4D2E-43BB-9D9B-117ED94AB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91757"/>
            <a:ext cx="9485163" cy="3706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F28926-9DF1-4A3E-8B81-2191D6F75E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2" y="6140304"/>
            <a:ext cx="3154896" cy="287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300" baseline="0">
                <a:solidFill>
                  <a:schemeClr val="accent1"/>
                </a:solidFill>
              </a:defRPr>
            </a:lvl1pPr>
          </a:lstStyle>
          <a:p>
            <a:fld id="{CFBEA57F-793F-4683-BD8A-741FD4B89154}" type="datetime1">
              <a:rPr lang="en-US" smtClean="0"/>
              <a:t>9/28/2023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D01BD4F-CE83-48A3-9683-19CF03C0A5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9233562" y="257852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 cap="all" spc="300" baseline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B94939-09B3-4A6E-88F8-4D923A56D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1701" y="5672706"/>
            <a:ext cx="951908" cy="7546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 b="1">
                <a:solidFill>
                  <a:schemeClr val="accent1"/>
                </a:solidFill>
              </a:defRPr>
            </a:lvl1pPr>
          </a:lstStyle>
          <a:p>
            <a:fld id="{81D2C36F-4504-47C0-B82F-A167342A2754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DA4051E3-92B2-42FC-BB3D-372E4A614439}"/>
              </a:ext>
            </a:extLst>
          </p:cNvPr>
          <p:cNvSpPr/>
          <p:nvPr/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3C425084-C97A-4C25-AE47-DDECF2DD3ABC}"/>
              </a:ext>
            </a:extLst>
          </p:cNvPr>
          <p:cNvCxnSpPr>
            <a:cxnSpLocks/>
          </p:cNvCxnSpPr>
          <p:nvPr/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96A478A1-0B34-4F2B-88FA-CF47551E5DF9}"/>
              </a:ext>
            </a:extLst>
          </p:cNvPr>
          <p:cNvCxnSpPr>
            <a:cxnSpLocks/>
          </p:cNvCxnSpPr>
          <p:nvPr/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106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4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8">
            <a:extLst>
              <a:ext uri="{FF2B5EF4-FFF2-40B4-BE49-F238E27FC236}">
                <a16:creationId xmlns:a16="http://schemas.microsoft.com/office/drawing/2014/main" xmlns="" id="{D7468962-6189-43AD-BB02-A6F88AD0E5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0">
            <a:extLst>
              <a:ext uri="{FF2B5EF4-FFF2-40B4-BE49-F238E27FC236}">
                <a16:creationId xmlns:a16="http://schemas.microsoft.com/office/drawing/2014/main" xmlns="" id="{5BF2E68D-E9CA-4A00-AE2B-17BCDFABC3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3" descr="Um respingo de cores em uma superfície branca">
            <a:extLst>
              <a:ext uri="{FF2B5EF4-FFF2-40B4-BE49-F238E27FC236}">
                <a16:creationId xmlns:a16="http://schemas.microsoft.com/office/drawing/2014/main" xmlns="" id="{9EE6F70C-6F0C-7DC2-A3A4-910D4B54B9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0000"/>
          </a:blip>
          <a:srcRect t="2397" b="22603"/>
          <a:stretch/>
        </p:blipFill>
        <p:spPr>
          <a:xfrm>
            <a:off x="20" y="-4069"/>
            <a:ext cx="1219198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7369545-E397-EE7D-62FA-81F4FA594E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8693" y="838200"/>
            <a:ext cx="9412595" cy="3531847"/>
          </a:xfrm>
        </p:spPr>
        <p:txBody>
          <a:bodyPr anchor="t">
            <a:normAutofit/>
          </a:bodyPr>
          <a:lstStyle/>
          <a:p>
            <a:pPr algn="r"/>
            <a:r>
              <a:rPr lang="pt-BR" dirty="0"/>
              <a:t/>
            </a:r>
            <a:br>
              <a:rPr lang="pt-BR" dirty="0"/>
            </a:br>
            <a:r>
              <a:rPr lang="pt-BR" sz="4000" dirty="0">
                <a:solidFill>
                  <a:schemeClr val="accent6">
                    <a:lumMod val="50000"/>
                  </a:schemeClr>
                </a:solidFill>
              </a:rPr>
              <a:t>Cristologia em contexto de conflito: Jesus Cristo no Evangelho segundo Mateus.</a:t>
            </a:r>
            <a:endParaRPr lang="pt-B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E143B5F-E52B-02FE-D7C8-E21E891A77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8692" y="5014913"/>
            <a:ext cx="9698346" cy="1014412"/>
          </a:xfrm>
        </p:spPr>
        <p:txBody>
          <a:bodyPr>
            <a:normAutofit/>
          </a:bodyPr>
          <a:lstStyle/>
          <a:p>
            <a:pPr algn="r"/>
            <a:r>
              <a:rPr lang="pt-BR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Assessor: Pe. Jaldemir Vitório SJ</a:t>
            </a:r>
          </a:p>
          <a:p>
            <a:pPr algn="r"/>
            <a:r>
              <a:rPr lang="pt-BR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FAJE</a:t>
            </a:r>
          </a:p>
        </p:txBody>
      </p:sp>
      <p:sp>
        <p:nvSpPr>
          <p:cNvPr id="23" name="Rectangle 12">
            <a:extLst>
              <a:ext uri="{FF2B5EF4-FFF2-40B4-BE49-F238E27FC236}">
                <a16:creationId xmlns:a16="http://schemas.microsoft.com/office/drawing/2014/main" xmlns="" id="{7E1304CE-399E-4EFB-AC6F-CA3ABE76CD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14">
            <a:extLst>
              <a:ext uri="{FF2B5EF4-FFF2-40B4-BE49-F238E27FC236}">
                <a16:creationId xmlns:a16="http://schemas.microsoft.com/office/drawing/2014/main" xmlns="" id="{0B346787-55AA-410B-9763-FB4DF19D58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16">
            <a:extLst>
              <a:ext uri="{FF2B5EF4-FFF2-40B4-BE49-F238E27FC236}">
                <a16:creationId xmlns:a16="http://schemas.microsoft.com/office/drawing/2014/main" xmlns="" id="{F74228F0-C94A-49D1-98AF-F8C229FF09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73060" y="4991100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9C5F0E5C-AB75-49D9-8D9B-727A524E40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1992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457B6BE-1C96-042A-B862-4D04AB118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>
                <a:solidFill>
                  <a:schemeClr val="accent6">
                    <a:lumMod val="50000"/>
                  </a:schemeClr>
                </a:solidFill>
              </a:rPr>
              <a:t>Objetivo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C7737D7-A7FE-8699-80CD-926DBCE75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957389"/>
            <a:ext cx="9527275" cy="379513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Perceber como o evangelista Mateus construiu sua cristologia, em contexto de crise, de modo a reforçar a fé da comunidade, pressionada por todos os lados. A subsistência da fé da comunidade dependia da correta compreensão da identidade de Jesus Cristo e da firme disposição de aderir a ele como discípulo(a) apóstolo(a).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2A4DD895-42C8-5C74-67F3-8737ECE38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88F0-556B-4BB7-8AAB-D63AEB65C662}" type="datetime1">
              <a:rPr lang="en-US" smtClean="0"/>
              <a:t>9/28/2023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D615521-3FEE-696B-8D5D-993CDE22B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9ED60123-6E6C-CBDB-E133-8FC14899F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41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457B6BE-1C96-042A-B862-4D04AB118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>
                <a:solidFill>
                  <a:schemeClr val="accent6">
                    <a:lumMod val="50000"/>
                  </a:schemeClr>
                </a:solidFill>
              </a:rPr>
              <a:t>Roteiro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C7737D7-A7FE-8699-80CD-926DBCE75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638" y="1771651"/>
            <a:ext cx="10058399" cy="4271962"/>
          </a:xfrm>
        </p:spPr>
        <p:txBody>
          <a:bodyPr>
            <a:noAutofit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pt-BR" sz="2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1º passo – </a:t>
            </a:r>
            <a:r>
              <a:rPr lang="pt-B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Mateus e sua comunidade</a:t>
            </a:r>
          </a:p>
          <a:p>
            <a:pPr marL="0" indent="0">
              <a:lnSpc>
                <a:spcPts val="3000"/>
              </a:lnSpc>
              <a:buNone/>
            </a:pPr>
            <a:r>
              <a:rPr lang="pt-BR" sz="2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2º passo – </a:t>
            </a:r>
            <a:r>
              <a:rPr lang="pt-B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Jesus Cristo no Evangelho segundo Mateus</a:t>
            </a:r>
          </a:p>
          <a:p>
            <a:pPr marL="0" indent="0" algn="just">
              <a:lnSpc>
                <a:spcPts val="3000"/>
              </a:lnSpc>
              <a:buNone/>
            </a:pPr>
            <a:r>
              <a:rPr lang="pt-BR" sz="2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3º passo – </a:t>
            </a:r>
            <a:r>
              <a:rPr lang="pt-B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Jesus no Sermão da Montanha: Mt 5-7 - o verdadeiro Moisés</a:t>
            </a:r>
          </a:p>
          <a:p>
            <a:pPr marL="0" indent="0" algn="just">
              <a:lnSpc>
                <a:spcPts val="3000"/>
              </a:lnSpc>
              <a:buNone/>
            </a:pPr>
            <a:r>
              <a:rPr lang="pt-BR" sz="2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4º passo – </a:t>
            </a:r>
            <a:r>
              <a:rPr lang="pt-B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Jesus no Discurso Missionário: Mt 10 -  o formador do Verdadeiro Israel</a:t>
            </a:r>
          </a:p>
          <a:p>
            <a:pPr marL="0" indent="0" algn="just">
              <a:lnSpc>
                <a:spcPts val="3000"/>
              </a:lnSpc>
              <a:buNone/>
            </a:pPr>
            <a:r>
              <a:rPr lang="pt-BR" sz="2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5º passo – </a:t>
            </a:r>
            <a:r>
              <a:rPr lang="pt-B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Jesus no Discurso parabólico: Mt 13 - o revelador da dinâmica histórica do Reino de Deus</a:t>
            </a:r>
          </a:p>
          <a:p>
            <a:pPr marL="0" indent="0" algn="just">
              <a:lnSpc>
                <a:spcPts val="3000"/>
              </a:lnSpc>
              <a:buNone/>
            </a:pPr>
            <a:r>
              <a:rPr lang="pt-BR" sz="2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6º passo </a:t>
            </a:r>
            <a:r>
              <a:rPr lang="pt-BR" sz="2200" dirty="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– </a:t>
            </a:r>
            <a:r>
              <a:rPr lang="pt-BR" sz="2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Jesus no Discurso Eclesial: Mt 18 – o construtor da comunidade do Reino de Deus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2A4DD895-42C8-5C74-67F3-8737ECE38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88F0-556B-4BB7-8AAB-D63AEB65C662}" type="datetime1">
              <a:rPr lang="en-US" smtClean="0"/>
              <a:t>9/28/2023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D615521-3FEE-696B-8D5D-993CDE22B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9ED60123-6E6C-CBDB-E133-8FC14899F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94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457B6BE-1C96-042A-B862-4D04AB118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>
                <a:solidFill>
                  <a:schemeClr val="accent6">
                    <a:lumMod val="50000"/>
                  </a:schemeClr>
                </a:solidFill>
              </a:rPr>
              <a:t>Método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C7737D7-A7FE-8699-80CD-926DBCE75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9" y="1985963"/>
            <a:ext cx="10415586" cy="4357687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t-BR" sz="4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Supõe-se a participação ativa de todos(as), convidados(as) a intervir com suas reflexões, luzes, questionamentos, complementos..., considerando o conteúdo que será oferecido.</a:t>
            </a:r>
          </a:p>
          <a:p>
            <a:pPr marL="0" indent="0" algn="just">
              <a:buNone/>
            </a:pPr>
            <a:r>
              <a:rPr lang="pt-BR" sz="4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A história da fé de nossa Igreja Particular, de nossas comunidades e a fé de cada um(a) servirá de pano de fundo de nossas reflexões. Tudo quanto falarmos, de uma maneira ou de outra, deverá incidir sobre nossa vida de discípulos(as)-missionários(as) de Jesus de Nazaré. 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2A4DD895-42C8-5C74-67F3-8737ECE38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88F0-556B-4BB7-8AAB-D63AEB65C662}" type="datetime1">
              <a:rPr lang="en-US" smtClean="0"/>
              <a:t>9/28/2023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D615521-3FEE-696B-8D5D-993CDE22B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9ED60123-6E6C-CBDB-E133-8FC14899F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0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C7737D7-A7FE-8699-80CD-926DBCE75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Será preciso ter em mãos, pelo menos, o texto do Evangelho segundo Mateus, objeto de nossas considerações. </a:t>
            </a:r>
          </a:p>
          <a:p>
            <a:pPr algn="ctr"/>
            <a:r>
              <a:rPr lang="pt-BR" sz="2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Atenção: teremos sempre em mente o conjunto da catequese de Mateus, mesmo quando estivermos falando de um texto ou de um versículo em particular. Afinal, cada pequeno texto deve ser lido, sempre, em seu </a:t>
            </a:r>
            <a:r>
              <a:rPr lang="pt-BR" sz="2400">
                <a:solidFill>
                  <a:schemeClr val="accent6">
                    <a:lumMod val="50000"/>
                  </a:schemeClr>
                </a:solidFill>
                <a:latin typeface="+mj-lt"/>
              </a:rPr>
              <a:t>contexto geral! </a:t>
            </a:r>
            <a:endParaRPr lang="pt-BR" sz="24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2A4DD895-42C8-5C74-67F3-8737ECE38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88F0-556B-4BB7-8AAB-D63AEB65C662}" type="datetime1">
              <a:rPr lang="en-US" smtClean="0"/>
              <a:t>9/28/2023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D615521-3FEE-696B-8D5D-993CDE22B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9ED60123-6E6C-CBDB-E133-8FC14899F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52712"/>
      </p:ext>
    </p:extLst>
  </p:cSld>
  <p:clrMapOvr>
    <a:masterClrMapping/>
  </p:clrMapOvr>
</p:sld>
</file>

<file path=ppt/theme/theme1.xml><?xml version="1.0" encoding="utf-8"?>
<a:theme xmlns:a="http://schemas.openxmlformats.org/drawingml/2006/main" name="MemoVTI">
  <a:themeElements>
    <a:clrScheme name="AnalogousFromLightSeedLeftStep">
      <a:dk1>
        <a:srgbClr val="000000"/>
      </a:dk1>
      <a:lt1>
        <a:srgbClr val="FFFFFF"/>
      </a:lt1>
      <a:dk2>
        <a:srgbClr val="3B213A"/>
      </a:dk2>
      <a:lt2>
        <a:srgbClr val="E3E2E8"/>
      </a:lt2>
      <a:accent1>
        <a:srgbClr val="93A94E"/>
      </a:accent1>
      <a:accent2>
        <a:srgbClr val="B6A03C"/>
      </a:accent2>
      <a:accent3>
        <a:srgbClr val="EA8946"/>
      </a:accent3>
      <a:accent4>
        <a:srgbClr val="EB4E4F"/>
      </a:accent4>
      <a:accent5>
        <a:srgbClr val="EE6EA5"/>
      </a:accent5>
      <a:accent6>
        <a:srgbClr val="EB4ED2"/>
      </a:accent6>
      <a:hlink>
        <a:srgbClr val="7A69AE"/>
      </a:hlink>
      <a:folHlink>
        <a:srgbClr val="7F7F7F"/>
      </a:folHlink>
    </a:clrScheme>
    <a:fontScheme name="Elephant Univers Condensed">
      <a:majorFont>
        <a:latin typeface="Elephant"/>
        <a:ea typeface=""/>
        <a:cs typeface=""/>
      </a:majorFont>
      <a:minorFont>
        <a:latin typeface="Univers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moVTI" id="{DF30D94D-D909-45F8-8565-C675708280D4}" vid="{636A8D8B-0354-48FA-9492-83E81C2616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309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Book Antiqua</vt:lpstr>
      <vt:lpstr>Elephant</vt:lpstr>
      <vt:lpstr>Univers Condensed</vt:lpstr>
      <vt:lpstr>MemoVTI</vt:lpstr>
      <vt:lpstr> Cristologia em contexto de conflito: Jesus Cristo no Evangelho segundo Mateus.</vt:lpstr>
      <vt:lpstr>Objetivo</vt:lpstr>
      <vt:lpstr>Roteiro</vt:lpstr>
      <vt:lpstr>Método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Cristologia em contexto de conflito: Jesus Cristo no Evangelho segundo Mateus.</dc:title>
  <dc:creator>Jaldemir Vitório</dc:creator>
  <cp:lastModifiedBy>Dell</cp:lastModifiedBy>
  <cp:revision>10</cp:revision>
  <dcterms:created xsi:type="dcterms:W3CDTF">2023-09-08T12:23:34Z</dcterms:created>
  <dcterms:modified xsi:type="dcterms:W3CDTF">2023-09-28T20:03:14Z</dcterms:modified>
</cp:coreProperties>
</file>